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73" r:id="rId4"/>
    <p:sldId id="291" r:id="rId5"/>
    <p:sldId id="277" r:id="rId6"/>
    <p:sldId id="258" r:id="rId7"/>
    <p:sldId id="259" r:id="rId8"/>
    <p:sldId id="274" r:id="rId9"/>
    <p:sldId id="278" r:id="rId10"/>
    <p:sldId id="279" r:id="rId11"/>
    <p:sldId id="260" r:id="rId12"/>
    <p:sldId id="261" r:id="rId13"/>
    <p:sldId id="275" r:id="rId14"/>
    <p:sldId id="280" r:id="rId15"/>
    <p:sldId id="281" r:id="rId16"/>
    <p:sldId id="262" r:id="rId17"/>
    <p:sldId id="263" r:id="rId18"/>
    <p:sldId id="282" r:id="rId19"/>
    <p:sldId id="283" r:id="rId20"/>
    <p:sldId id="284" r:id="rId21"/>
    <p:sldId id="264" r:id="rId22"/>
    <p:sldId id="265" r:id="rId23"/>
    <p:sldId id="285" r:id="rId24"/>
    <p:sldId id="286" r:id="rId25"/>
    <p:sldId id="287" r:id="rId26"/>
    <p:sldId id="266" r:id="rId27"/>
    <p:sldId id="267" r:id="rId28"/>
    <p:sldId id="288" r:id="rId29"/>
    <p:sldId id="289" r:id="rId30"/>
    <p:sldId id="290" r:id="rId31"/>
    <p:sldId id="268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3"/>
  </p:normalViewPr>
  <p:slideViewPr>
    <p:cSldViewPr snapToGrid="0" snapToObjects="1">
      <p:cViewPr varScale="1">
        <p:scale>
          <a:sx n="120" d="100"/>
          <a:sy n="120" d="100"/>
        </p:scale>
        <p:origin x="2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CD8C1-1959-F140-A80D-906950C54085}" type="datetimeFigureOut">
              <a:rPr lang="en-US" smtClean="0"/>
              <a:t>8/1/16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68DF-1C82-8A4E-9DBA-C966E8B4A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224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CD8C1-1959-F140-A80D-906950C54085}" type="datetimeFigureOut">
              <a:rPr lang="en-US" smtClean="0"/>
              <a:t>8/1/16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68DF-1C82-8A4E-9DBA-C966E8B4A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427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CD8C1-1959-F140-A80D-906950C54085}" type="datetimeFigureOut">
              <a:rPr lang="en-US" smtClean="0"/>
              <a:t>8/1/16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68DF-1C82-8A4E-9DBA-C966E8B4A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135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CD8C1-1959-F140-A80D-906950C54085}" type="datetimeFigureOut">
              <a:rPr lang="en-US" smtClean="0"/>
              <a:t>8/1/16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68DF-1C82-8A4E-9DBA-C966E8B4A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726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CD8C1-1959-F140-A80D-906950C54085}" type="datetimeFigureOut">
              <a:rPr lang="en-US" smtClean="0"/>
              <a:t>8/1/16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68DF-1C82-8A4E-9DBA-C966E8B4A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543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CD8C1-1959-F140-A80D-906950C54085}" type="datetimeFigureOut">
              <a:rPr lang="en-US" smtClean="0"/>
              <a:t>8/1/16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68DF-1C82-8A4E-9DBA-C966E8B4A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944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CD8C1-1959-F140-A80D-906950C54085}" type="datetimeFigureOut">
              <a:rPr lang="en-US" smtClean="0"/>
              <a:t>8/1/16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68DF-1C82-8A4E-9DBA-C966E8B4A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05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CD8C1-1959-F140-A80D-906950C54085}" type="datetimeFigureOut">
              <a:rPr lang="en-US" smtClean="0"/>
              <a:t>8/1/16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68DF-1C82-8A4E-9DBA-C966E8B4A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21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CD8C1-1959-F140-A80D-906950C54085}" type="datetimeFigureOut">
              <a:rPr lang="en-US" smtClean="0"/>
              <a:t>8/1/16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68DF-1C82-8A4E-9DBA-C966E8B4A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037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CD8C1-1959-F140-A80D-906950C54085}" type="datetimeFigureOut">
              <a:rPr lang="en-US" smtClean="0"/>
              <a:t>8/1/16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68DF-1C82-8A4E-9DBA-C966E8B4A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302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CD8C1-1959-F140-A80D-906950C54085}" type="datetimeFigureOut">
              <a:rPr lang="en-US" smtClean="0"/>
              <a:t>8/1/16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B68DF-1C82-8A4E-9DBA-C966E8B4A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467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CD8C1-1959-F140-A80D-906950C54085}" type="datetimeFigureOut">
              <a:rPr lang="en-US" smtClean="0"/>
              <a:t>8/1/16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B68DF-1C82-8A4E-9DBA-C966E8B4AE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589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683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24000" y="1423549"/>
            <a:ext cx="82827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rPr>
              <a:t>Your Title Goes Here</a:t>
            </a:r>
            <a:endParaRPr lang="en-US" sz="5400" b="1" dirty="0">
              <a:solidFill>
                <a:schemeClr val="bg1"/>
              </a:solidFill>
              <a:latin typeface="Helvetica Neue" charset="0"/>
              <a:ea typeface="Helvetica Neue" charset="0"/>
              <a:cs typeface="Helvetica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0427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Performing Post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[INSERT POST SCREENSHOT]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/>
              <a:t>Metrics: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5923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Insights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/>
              <a:t>Insert your findings, observations, and thoughts on your content’s performance here </a:t>
            </a:r>
            <a:r>
              <a:rPr lang="is-IS" dirty="0" smtClean="0"/>
              <a:t>…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843880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Pinterest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6784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Performing Post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[INSERT POST SCREENSHOT]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/>
              <a:t>Metrics: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863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Performing Post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[INSERT POST SCREENSHOT]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/>
              <a:t>Metrics: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617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Performing Post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[INSERT POST SCREENSHOT]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/>
              <a:t>Metrics: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8903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Insights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/>
              <a:t>Insert your findings, observations, and thoughts on your content’s performance here </a:t>
            </a:r>
            <a:r>
              <a:rPr lang="is-IS" dirty="0" smtClean="0"/>
              <a:t>…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182013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Instagram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9313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Performing Post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[INSERT POST SCREENSHOT]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/>
              <a:t>Metrics: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4223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Performing Post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[INSERT POST SCREENSHOT]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/>
              <a:t>Metrics: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84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Facebook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Overall Performance: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Total Page Likes: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Average Post Reach: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Average Post Engagement: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01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Performing Post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[INSERT POST SCREENSHOT]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/>
              <a:t>Metrics: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6736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Insights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/>
              <a:t>Insert your findings, observations, and thoughts on your content’s performance here </a:t>
            </a:r>
            <a:r>
              <a:rPr lang="is-IS" dirty="0" smtClean="0"/>
              <a:t>…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953840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Google+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7297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Performing Post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[INSERT POST SCREENSHOT]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/>
              <a:t>Metrics: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9894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Performing Post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[INSERT POST SCREENSHOT]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/>
              <a:t>Metrics: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9365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Performing Post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[INSERT POST SCREENSHOT]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/>
              <a:t>Metrics: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360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Insights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/>
              <a:t>Insert your findings, observations, and thoughts on your content’s performance here </a:t>
            </a:r>
            <a:r>
              <a:rPr lang="is-IS" dirty="0" smtClean="0"/>
              <a:t>…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548113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LinkedIn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7377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Performing Post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[INSERT POST SCREENSHOT]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/>
              <a:t>Metrics: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5668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Performing Post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[INSERT POST SCREENSHOT]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/>
              <a:t>Metrics: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938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Performing Post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[INSERT POST SCREENSHOT]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/>
              <a:t>Metrics: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2318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Performing Post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[INSERT POST SCREENSHOT]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/>
              <a:t>Metrics: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0407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Insights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/>
              <a:t>Insert your findings, observations, and thoughts on your content’s performance here </a:t>
            </a:r>
            <a:r>
              <a:rPr lang="is-IS" dirty="0" smtClean="0"/>
              <a:t>…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16063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Performing Post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[INSERT POST SCREENSHOT]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/>
              <a:t>Metrics: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47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Performing Post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[INSERT POST SCREENSHOT]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/>
              <a:t>Metrics: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8272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Insights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/>
              <a:t>Insert your findings, observations, and thoughts on your content’s performance here </a:t>
            </a:r>
            <a:r>
              <a:rPr lang="is-I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5687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Twitter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317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Performing Post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[INSERT POST SCREENSHOT]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/>
              <a:t>Metrics: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4441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Performing Post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[INSERT POST SCREENSHOT]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/>
              <a:t>Metrics: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8847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1168</TotalTime>
  <Words>314</Words>
  <Application>Microsoft Macintosh PowerPoint</Application>
  <PresentationFormat>Widescreen</PresentationFormat>
  <Paragraphs>78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Calibri</vt:lpstr>
      <vt:lpstr>Calibri Light</vt:lpstr>
      <vt:lpstr>Helvetica Neue</vt:lpstr>
      <vt:lpstr>Arial</vt:lpstr>
      <vt:lpstr>Office Theme</vt:lpstr>
      <vt:lpstr>PowerPoint Presentation</vt:lpstr>
      <vt:lpstr>Facebook</vt:lpstr>
      <vt:lpstr>Top Performing Post 1</vt:lpstr>
      <vt:lpstr>Top Performing Post 2</vt:lpstr>
      <vt:lpstr>Top Performing Post 3</vt:lpstr>
      <vt:lpstr>Insights</vt:lpstr>
      <vt:lpstr>Twitter</vt:lpstr>
      <vt:lpstr>Top Performing Post 1</vt:lpstr>
      <vt:lpstr>Top Performing Post 2</vt:lpstr>
      <vt:lpstr>Top Performing Post 3</vt:lpstr>
      <vt:lpstr>Insights</vt:lpstr>
      <vt:lpstr>Pinterest</vt:lpstr>
      <vt:lpstr>Top Performing Post 1</vt:lpstr>
      <vt:lpstr>Top Performing Post 1</vt:lpstr>
      <vt:lpstr>Top Performing Post 1</vt:lpstr>
      <vt:lpstr>Insights</vt:lpstr>
      <vt:lpstr>Instagram</vt:lpstr>
      <vt:lpstr>Top Performing Post 1</vt:lpstr>
      <vt:lpstr>Top Performing Post 1</vt:lpstr>
      <vt:lpstr>Top Performing Post 1</vt:lpstr>
      <vt:lpstr>Insights</vt:lpstr>
      <vt:lpstr>Google+</vt:lpstr>
      <vt:lpstr>Top Performing Post 1</vt:lpstr>
      <vt:lpstr>Top Performing Post 1</vt:lpstr>
      <vt:lpstr>Top Performing Post 1</vt:lpstr>
      <vt:lpstr>Insights</vt:lpstr>
      <vt:lpstr>LinkedIn</vt:lpstr>
      <vt:lpstr>Top Performing Post 1</vt:lpstr>
      <vt:lpstr>Top Performing Post 1</vt:lpstr>
      <vt:lpstr>Top Performing Post 1</vt:lpstr>
      <vt:lpstr>Insights</vt:lpstr>
    </vt:vector>
  </TitlesOfParts>
  <Company/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Sailer</dc:creator>
  <cp:lastModifiedBy>Ashton Hauff</cp:lastModifiedBy>
  <cp:revision>8</cp:revision>
  <dcterms:created xsi:type="dcterms:W3CDTF">2016-07-26T19:22:18Z</dcterms:created>
  <dcterms:modified xsi:type="dcterms:W3CDTF">2016-08-01T17:27:19Z</dcterms:modified>
</cp:coreProperties>
</file>